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4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47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9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7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4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32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1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51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3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9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43011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sz="3600" b="1" dirty="0"/>
              <a:t>Chapter 6: Ethnic Minority Entrepreneurship </a:t>
            </a:r>
          </a:p>
        </p:txBody>
      </p:sp>
    </p:spTree>
    <p:extLst>
      <p:ext uri="{BB962C8B-B14F-4D97-AF65-F5344CB8AC3E}">
        <p14:creationId xmlns:p14="http://schemas.microsoft.com/office/powerpoint/2010/main" val="280974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8991600" cy="1143000"/>
          </a:xfrm>
        </p:spPr>
        <p:txBody>
          <a:bodyPr/>
          <a:lstStyle/>
          <a:p>
            <a:r>
              <a:rPr lang="en-GB" altLang="en-US" sz="3200" b="1"/>
              <a:t>    Theories of Ethnic Minority Entrepreneurship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Ethnic Enclave Theory</a:t>
            </a:r>
          </a:p>
          <a:p>
            <a:pPr>
              <a:defRPr/>
            </a:pPr>
            <a:r>
              <a:rPr lang="en-GB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Interactionism Approach</a:t>
            </a:r>
          </a:p>
          <a:p>
            <a:pPr>
              <a:defRPr/>
            </a:pPr>
            <a:r>
              <a:rPr lang="en-GB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Embeddedness Theory</a:t>
            </a:r>
          </a:p>
          <a:p>
            <a:pPr>
              <a:defRPr/>
            </a:pPr>
            <a:endParaRPr lang="en-GB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599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Motives for Self-Employment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Employment disadvantage</a:t>
            </a:r>
          </a:p>
          <a:p>
            <a:r>
              <a:rPr lang="en-GB" altLang="en-US" sz="3600" b="1"/>
              <a:t>Availability of co-ethnic capital/labour</a:t>
            </a:r>
          </a:p>
          <a:p>
            <a:r>
              <a:rPr lang="en-GB" altLang="en-US" sz="3600" b="1"/>
              <a:t>Availability of class resources</a:t>
            </a:r>
          </a:p>
          <a:p>
            <a:endParaRPr lang="en-GB" altLang="en-US" sz="3600" b="1"/>
          </a:p>
        </p:txBody>
      </p:sp>
    </p:spTree>
    <p:extLst>
      <p:ext uri="{BB962C8B-B14F-4D97-AF65-F5344CB8AC3E}">
        <p14:creationId xmlns:p14="http://schemas.microsoft.com/office/powerpoint/2010/main" val="23319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Ethnic Networks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Co-ethnic capital</a:t>
            </a:r>
          </a:p>
          <a:p>
            <a:r>
              <a:rPr lang="en-GB" altLang="en-US" sz="3600" b="1"/>
              <a:t>Co-ethnic labour</a:t>
            </a:r>
          </a:p>
          <a:p>
            <a:r>
              <a:rPr lang="en-GB" altLang="en-US" sz="3600" b="1"/>
              <a:t>Co-ethnic information</a:t>
            </a:r>
          </a:p>
          <a:p>
            <a:r>
              <a:rPr lang="en-GB" altLang="en-US" sz="3600" b="1"/>
              <a:t>Co-ethnic market</a:t>
            </a:r>
          </a:p>
        </p:txBody>
      </p:sp>
    </p:spTree>
    <p:extLst>
      <p:ext uri="{BB962C8B-B14F-4D97-AF65-F5344CB8AC3E}">
        <p14:creationId xmlns:p14="http://schemas.microsoft.com/office/powerpoint/2010/main" val="22722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Socio-Cultural Background 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Education</a:t>
            </a:r>
          </a:p>
          <a:p>
            <a:r>
              <a:rPr lang="en-GB" altLang="en-US" sz="3600" b="1"/>
              <a:t>Language ability</a:t>
            </a:r>
          </a:p>
          <a:p>
            <a:r>
              <a:rPr lang="en-GB" altLang="en-US" sz="3600" b="1"/>
              <a:t>Religion</a:t>
            </a:r>
          </a:p>
          <a:p>
            <a:r>
              <a:rPr lang="en-GB" altLang="en-US" sz="3600" b="1"/>
              <a:t>Sojourning Orientation</a:t>
            </a:r>
          </a:p>
          <a:p>
            <a:r>
              <a:rPr lang="en-GB" altLang="en-US" sz="3600" b="1"/>
              <a:t>Previous Experience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4523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/>
              <a:t>Competitive and Survival Strategies of Ethnic Businesses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Relationship marketing</a:t>
            </a:r>
          </a:p>
          <a:p>
            <a:r>
              <a:rPr lang="en-GB" altLang="en-US" sz="3600" b="1"/>
              <a:t>Long-term vision</a:t>
            </a:r>
          </a:p>
          <a:p>
            <a:r>
              <a:rPr lang="en-GB" altLang="en-US" sz="3600" b="1"/>
              <a:t>Differentiated marketing</a:t>
            </a:r>
          </a:p>
          <a:p>
            <a:r>
              <a:rPr lang="en-GB" altLang="en-US" sz="3600" b="1"/>
              <a:t>Decentralized management </a:t>
            </a:r>
          </a:p>
          <a:p>
            <a:endParaRPr lang="en-GB" altLang="en-US" sz="3600" b="1"/>
          </a:p>
        </p:txBody>
      </p:sp>
    </p:spTree>
    <p:extLst>
      <p:ext uri="{BB962C8B-B14F-4D97-AF65-F5344CB8AC3E}">
        <p14:creationId xmlns:p14="http://schemas.microsoft.com/office/powerpoint/2010/main" val="307168526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Contemporary</vt:lpstr>
      <vt:lpstr>PowerPoint Presentation</vt:lpstr>
      <vt:lpstr>    Theories of Ethnic Minority Entrepreneurship </vt:lpstr>
      <vt:lpstr>Motives for Self-Employment</vt:lpstr>
      <vt:lpstr>Ethnic Networks </vt:lpstr>
      <vt:lpstr>Socio-Cultural Background </vt:lpstr>
      <vt:lpstr>Competitive and Survival Strategies of Ethnic Businesses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2015-11-24T13:46:02Z</dcterms:created>
  <dcterms:modified xsi:type="dcterms:W3CDTF">2015-11-24T13:46:13Z</dcterms:modified>
</cp:coreProperties>
</file>